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6" r:id="rId2"/>
    <p:sldId id="265" r:id="rId3"/>
    <p:sldId id="267" r:id="rId4"/>
    <p:sldId id="26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3875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99525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039451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1007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23353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5871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632461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79161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35845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787736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2366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12765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059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163853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114328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8945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42FC6-5658-40B0-AD81-EA8C0F2F76B6}" type="datetimeFigureOut">
              <a:rPr lang="en-KE" smtClean="0"/>
              <a:t>10/08/2020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956FBD3D-D311-475E-9CAA-12BE66CAA5D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9597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relevant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Criminal rates among the Mexicans were higher than those for Americans. From national crime survey, most Mexican victims were as a result of personal crimes Martinez </a:t>
            </a:r>
            <a:r>
              <a:rPr lang="en-US" dirty="0" err="1"/>
              <a:t>Jr</a:t>
            </a:r>
            <a:r>
              <a:rPr lang="en-US" dirty="0"/>
              <a:t>, Ramiro. "On Serving the ignored: Latinos, crime and the criminal justice system." </a:t>
            </a:r>
            <a:r>
              <a:rPr lang="en-US" i="1" dirty="0"/>
              <a:t>Journal of Family Strengths</a:t>
            </a:r>
            <a:r>
              <a:rPr lang="en-US" dirty="0"/>
              <a:t> 15.1 (2015). This included; rape, robbery, simple and aggravated assault.</a:t>
            </a:r>
          </a:p>
          <a:p>
            <a:r>
              <a:rPr lang="en-US" dirty="0"/>
              <a:t>When questioned if they could report crime to the police, 56% say they would definitely. Among those that denied reporting the cases, 8% cite due to lack of response from the police and that instills fear in them.</a:t>
            </a:r>
          </a:p>
          <a:p>
            <a:r>
              <a:rPr lang="en-US" dirty="0"/>
              <a:t>Nearly a half of the Mexicans had someone in the family setting who was arrested in the previous years.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8959" y="54790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9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0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Discoveries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the issue of police treatment, the Mexicans were asked about their confidence on the fair treatment and the result was that 79% of Americans treated the Mexicans unfairly and that was a great deal.</a:t>
            </a:r>
          </a:p>
          <a:p>
            <a:r>
              <a:rPr lang="en-US" dirty="0"/>
              <a:t>Majority of the Mexicans developed affair amount of confidence that the police will never do a good job in enforcing the law and that the police will avoid using excessive force on the suspects Martinez </a:t>
            </a:r>
            <a:r>
              <a:rPr lang="en-US" dirty="0" err="1"/>
              <a:t>Jr</a:t>
            </a:r>
            <a:r>
              <a:rPr lang="en-US" dirty="0"/>
              <a:t>, Ramiro. "On Serving the ignored: Latinos, crime and the criminal justice system." </a:t>
            </a:r>
            <a:r>
              <a:rPr lang="en-US" i="1" dirty="0"/>
              <a:t>Journal of Family Strengths</a:t>
            </a:r>
            <a:r>
              <a:rPr lang="en-US" dirty="0"/>
              <a:t> 15.1 (2015).</a:t>
            </a:r>
          </a:p>
          <a:p>
            <a:r>
              <a:rPr lang="en-US" dirty="0"/>
              <a:t>At least 88% of the ages between 18 to 35 would definitely report violence cases of police brutality to the authorities. While most of this gender were women who are likely to report a crime.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23747" y="43189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1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Criminal justice system can be attained in many ways. From a survey conducted, at least 32% Mexicans report crimes to the police, 14% have served a jail term, 27% have been arrested, 17% are on probation and 67% are attending court on a criminal matter.</a:t>
            </a:r>
          </a:p>
          <a:p>
            <a:r>
              <a:rPr lang="en-US" dirty="0"/>
              <a:t>For Mexicans, safety perceptions do not significantly differ by age or education. Safety concerns ought to be consistent across citizenship rank.</a:t>
            </a:r>
          </a:p>
        </p:txBody>
      </p:sp>
    </p:spTree>
    <p:extLst>
      <p:ext uri="{BB962C8B-B14F-4D97-AF65-F5344CB8AC3E}">
        <p14:creationId xmlns:p14="http://schemas.microsoft.com/office/powerpoint/2010/main" val="618317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Martinez </a:t>
            </a:r>
            <a:r>
              <a:rPr lang="en-US" dirty="0" err="1"/>
              <a:t>Jr</a:t>
            </a:r>
            <a:r>
              <a:rPr lang="en-US" dirty="0"/>
              <a:t>, Ramiro. "On Serving the ignored: Latinos, crime and the     criminal justice system." </a:t>
            </a:r>
            <a:r>
              <a:rPr lang="en-US" i="1" dirty="0"/>
              <a:t>Journal of Family Strengths</a:t>
            </a:r>
            <a:r>
              <a:rPr lang="en-US" dirty="0"/>
              <a:t> 15.1 (2015): 7.</a:t>
            </a:r>
          </a:p>
          <a:p>
            <a:r>
              <a:rPr lang="en-US" dirty="0"/>
              <a:t>Ferreyra, Gabriel. "Judicial Corruption in the Mexican Federal Judiciary." </a:t>
            </a:r>
            <a:r>
              <a:rPr lang="en-US" i="1" dirty="0"/>
              <a:t>Human organization</a:t>
            </a:r>
            <a:r>
              <a:rPr lang="en-US" dirty="0"/>
              <a:t> 76.2 (2017): 141-149.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0225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410</Words>
  <Application>Microsoft Office PowerPoint</Application>
  <PresentationFormat>Widescreen</PresentationFormat>
  <Paragraphs>14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Wingdings 3</vt:lpstr>
      <vt:lpstr>Facet</vt:lpstr>
      <vt:lpstr>Interesting relevant issues</vt:lpstr>
      <vt:lpstr>Discoveries </vt:lpstr>
      <vt:lpstr>Conclusion </vt:lpstr>
      <vt:lpstr>Works cited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Interesting relevant issues</dc:title>
  <dc:creator>john matheka</dc:creator>
  <cp:lastModifiedBy>john matheka</cp:lastModifiedBy>
  <cp:revision>2</cp:revision>
  <dcterms:created xsi:type="dcterms:W3CDTF">2020-08-10T06:40:29Z</dcterms:created>
  <dcterms:modified xsi:type="dcterms:W3CDTF">2020-08-10T07:33:06Z</dcterms:modified>
</cp:coreProperties>
</file>